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81" r:id="rId3"/>
    <p:sldId id="258" r:id="rId4"/>
    <p:sldId id="259" r:id="rId5"/>
    <p:sldId id="272" r:id="rId6"/>
    <p:sldId id="273" r:id="rId7"/>
    <p:sldId id="260" r:id="rId8"/>
    <p:sldId id="285" r:id="rId9"/>
    <p:sldId id="286" r:id="rId10"/>
    <p:sldId id="262" r:id="rId11"/>
    <p:sldId id="267" r:id="rId12"/>
    <p:sldId id="287" r:id="rId13"/>
    <p:sldId id="288" r:id="rId14"/>
    <p:sldId id="28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1956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</a:t>
            </a:r>
            <a:r>
              <a:rPr lang="ru-RU" sz="6000" dirty="0" smtClean="0">
                <a:solidFill>
                  <a:schemeClr val="accent2"/>
                </a:solidFill>
              </a:rPr>
              <a:t>истории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24</a:t>
            </a:r>
            <a:r>
              <a:rPr lang="ru-RU" dirty="0" smtClean="0"/>
              <a:t> задания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1-17 </a:t>
            </a:r>
            <a:r>
              <a:rPr lang="ru-RU" dirty="0" smtClean="0"/>
              <a:t>– Часть 1. Задания с кратким ответом в виде </a:t>
            </a:r>
            <a:r>
              <a:rPr lang="ru-RU" dirty="0" smtClean="0"/>
              <a:t>цифры, последовательности </a:t>
            </a:r>
            <a:r>
              <a:rPr lang="ru-RU" dirty="0" smtClean="0"/>
              <a:t>цифр или слова (</a:t>
            </a:r>
            <a:r>
              <a:rPr lang="ru-RU" dirty="0" smtClean="0"/>
              <a:t>словосочетания)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21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18-24 – Часть 2. Задания с развернутым ответом</a:t>
            </a:r>
          </a:p>
          <a:p>
            <a:pPr lvl="1">
              <a:buNone/>
            </a:pPr>
            <a:r>
              <a:rPr lang="ru-RU" sz="2800" dirty="0" smtClean="0"/>
              <a:t>Максимальное </a:t>
            </a:r>
            <a:r>
              <a:rPr lang="ru-RU" sz="2800" dirty="0" smtClean="0"/>
              <a:t>количество баллов – </a:t>
            </a:r>
            <a:r>
              <a:rPr lang="ru-RU" sz="2800" dirty="0" smtClean="0"/>
              <a:t>16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Знание </a:t>
            </a:r>
            <a:r>
              <a:rPr lang="ru-RU" dirty="0" smtClean="0"/>
              <a:t>основных </a:t>
            </a:r>
            <a:r>
              <a:rPr lang="ru-RU" dirty="0" smtClean="0"/>
              <a:t>дат, этапов </a:t>
            </a:r>
            <a:r>
              <a:rPr lang="ru-RU" dirty="0" smtClean="0"/>
              <a:t>и </a:t>
            </a:r>
            <a:r>
              <a:rPr lang="ru-RU" dirty="0" smtClean="0"/>
              <a:t>ключевых событий истории России </a:t>
            </a:r>
            <a:r>
              <a:rPr lang="ru-RU" dirty="0" smtClean="0"/>
              <a:t>и </a:t>
            </a:r>
            <a:r>
              <a:rPr lang="ru-RU" dirty="0" smtClean="0"/>
              <a:t>мира с </a:t>
            </a:r>
            <a:r>
              <a:rPr lang="ru-RU" dirty="0" smtClean="0"/>
              <a:t>древности до 1914 г</a:t>
            </a:r>
            <a:r>
              <a:rPr lang="ru-RU" dirty="0" smtClean="0"/>
              <a:t>., выдающихся деятелей отечественной и </a:t>
            </a:r>
            <a:r>
              <a:rPr lang="ru-RU" dirty="0" smtClean="0"/>
              <a:t>всеобщей истории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707" y="3789040"/>
            <a:ext cx="7884293" cy="272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3861048"/>
            <a:ext cx="1403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Clr>
                <a:srgbClr val="740000"/>
              </a:buClr>
            </a:pPr>
            <a:r>
              <a:rPr lang="ru-RU" sz="2400" dirty="0" smtClean="0">
                <a:solidFill>
                  <a:srgbClr val="740000"/>
                </a:solidFill>
              </a:rPr>
              <a:t>Это новое задание в КИМ-2021</a:t>
            </a:r>
          </a:p>
        </p:txBody>
      </p: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0" y="3861048"/>
            <a:ext cx="1403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Clr>
                <a:srgbClr val="740000"/>
              </a:buClr>
            </a:pPr>
            <a:r>
              <a:rPr lang="ru-RU" sz="2400" dirty="0" smtClean="0">
                <a:solidFill>
                  <a:srgbClr val="740000"/>
                </a:solidFill>
              </a:rPr>
              <a:t>Это новое задание в КИМ-2021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Знание </a:t>
            </a:r>
            <a:r>
              <a:rPr lang="ru-RU" dirty="0" smtClean="0"/>
              <a:t>основных дат, этапов и ключевых событий истории России и мира с древности до 1914 г., выдающихся деятелей отечественной и всеобщей истории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4327" y="3789040"/>
            <a:ext cx="785967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№17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Использование данных различных исторических и современных источников (текста; схем; иллюстративного, статистического материала</a:t>
            </a:r>
            <a:r>
              <a:rPr lang="ru-RU" dirty="0" smtClean="0"/>
              <a:t>) </a:t>
            </a:r>
            <a:r>
              <a:rPr lang="ru-RU" dirty="0" smtClean="0"/>
              <a:t>при ответе </a:t>
            </a:r>
            <a:r>
              <a:rPr lang="ru-RU" dirty="0" smtClean="0"/>
              <a:t>на вопросы</a:t>
            </a:r>
            <a:r>
              <a:rPr lang="ru-RU" dirty="0" smtClean="0"/>
              <a:t>,</a:t>
            </a:r>
            <a:r>
              <a:rPr lang="ru-RU" dirty="0" smtClean="0"/>
              <a:t> решении </a:t>
            </a:r>
            <a:r>
              <a:rPr lang="ru-RU" dirty="0" smtClean="0"/>
              <a:t>различных учебных задач; сравнение свидетельств разных источников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292608" lvl="1" indent="0">
              <a:spcBef>
                <a:spcPts val="0"/>
              </a:spcBef>
              <a:buNone/>
            </a:pPr>
            <a:r>
              <a:rPr lang="ru-RU" dirty="0" smtClean="0"/>
              <a:t>Это </a:t>
            </a:r>
            <a:r>
              <a:rPr lang="ru-RU" dirty="0" smtClean="0"/>
              <a:t>новое задание в КИМ-2021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96190"/>
            <a:ext cx="7540352" cy="506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№17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15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20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20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В работу добавили три новых задания с кратким ответом. Это задания </a:t>
            </a:r>
            <a:r>
              <a:rPr lang="ru-RU" dirty="0" smtClean="0"/>
              <a:t>№15</a:t>
            </a:r>
            <a:r>
              <a:rPr lang="ru-RU" dirty="0" smtClean="0"/>
              <a:t>, 16, 17 на проверку знаний всеобщей истории (</a:t>
            </a:r>
            <a:r>
              <a:rPr lang="ru-RU" dirty="0" err="1" smtClean="0"/>
              <a:t>истории</a:t>
            </a:r>
            <a:r>
              <a:rPr lang="ru-RU" dirty="0" smtClean="0"/>
              <a:t> зарубежных стран</a:t>
            </a:r>
            <a:r>
              <a:rPr lang="ru-RU" dirty="0" smtClean="0"/>
              <a:t>)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Увеличилось общее количество </a:t>
            </a:r>
            <a:r>
              <a:rPr lang="ru-RU" dirty="0" smtClean="0"/>
              <a:t>заданий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Увеличился максимальный </a:t>
            </a:r>
            <a:r>
              <a:rPr lang="ru-RU" dirty="0" smtClean="0"/>
              <a:t>первичный </a:t>
            </a:r>
            <a:r>
              <a:rPr lang="ru-RU" dirty="0" smtClean="0"/>
              <a:t>балл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 </a:t>
            </a:r>
            <a:r>
              <a:rPr lang="ru-RU" dirty="0" smtClean="0"/>
              <a:t>(180 </a:t>
            </a:r>
            <a:r>
              <a:rPr lang="ru-RU" dirty="0" smtClean="0"/>
              <a:t>минут)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30 минут(270 </a:t>
            </a:r>
            <a:r>
              <a:rPr lang="ru-RU" dirty="0" smtClean="0"/>
              <a:t>минут)</a:t>
            </a:r>
            <a:r>
              <a:rPr lang="ru-RU" dirty="0" smtClean="0"/>
              <a:t>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Не </a:t>
            </a:r>
            <a:r>
              <a:rPr lang="ru-RU" dirty="0" smtClean="0"/>
              <a:t>предусмотрено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37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064896" cy="4297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120680"/>
                <a:gridCol w="194421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Типология заданий по охвату содержания курса истории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Задания, нацеленные на проверку знаний по одному из трёх периодов истории: 1) с древнейших времён до конца XV в.; 2) XVI–XVII вв.; 3) XVIII – начало XX в.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Задания по истории России, которые могут охватывать материал одного – трёх периодов истории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064896" cy="3200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120680"/>
                <a:gridCol w="194421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Типология заданий по охвату содержания курса истории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Задания, посвящённые только периоду XVIII – начало ХХ в.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Задания на проверку знания фактов истории культуры (могут охватывать материал двух-трёх периодов истории)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064896" cy="27432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120680"/>
                <a:gridCol w="194421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Типология заданий по охвату содержания курса истории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Задания по всеобщей истории, нацеленные на проверку знаний по периоду с древнейших времён до начала XX в.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539552" y="5445224"/>
            <a:ext cx="8262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новый блок в КИМ-2021 по сравнению с КИМ-2020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760</TotalTime>
  <Words>447</Words>
  <Application>Microsoft Office PowerPoint</Application>
  <PresentationFormat>Экран (4:3)</PresentationFormat>
  <Paragraphs>102</Paragraphs>
  <Slides>15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ОГЭ-2021  по истории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 </vt:lpstr>
      <vt:lpstr>Содержательные разделы </vt:lpstr>
      <vt:lpstr>Содержательные разделы </vt:lpstr>
      <vt:lpstr>Задания</vt:lpstr>
      <vt:lpstr>Задание №15</vt:lpstr>
      <vt:lpstr>Задание №16</vt:lpstr>
      <vt:lpstr>Задание №17</vt:lpstr>
      <vt:lpstr>Задание №17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139</cp:revision>
  <dcterms:created xsi:type="dcterms:W3CDTF">2020-08-31T10:23:09Z</dcterms:created>
  <dcterms:modified xsi:type="dcterms:W3CDTF">2020-09-07T09:55:27Z</dcterms:modified>
</cp:coreProperties>
</file>